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102330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2" y="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14/05/2024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14/05/2024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14/05/2024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14/05/2024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14/05/2024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14/05/2024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14/05/2024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14/05/2024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14/05/2024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14/05/2024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14/05/2024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E73D-EE7C-4DB5-A68F-3EC0C745DFB6}" type="datetimeFigureOut">
              <a:rPr lang="pt-PT" smtClean="0"/>
              <a:pPr/>
              <a:t>14/05/2024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1816699" y="1691680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523900" y="1745543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 smtClean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 smtClean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548680" y="1619672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CaixaDeTexto 14"/>
          <p:cNvSpPr txBox="1"/>
          <p:nvPr/>
        </p:nvSpPr>
        <p:spPr>
          <a:xfrm>
            <a:off x="548680" y="2675078"/>
            <a:ext cx="5760640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 smtClean="0"/>
              <a:t>OBRA FINANCIADA PELO ESTADO</a:t>
            </a:r>
          </a:p>
          <a:p>
            <a:pPr algn="ctr"/>
            <a:r>
              <a:rPr lang="pt-PT" sz="1400" b="1" dirty="0" smtClean="0"/>
              <a:t>Ministério </a:t>
            </a:r>
            <a:r>
              <a:rPr lang="pt-PT" sz="1400" b="1" dirty="0"/>
              <a:t>da Coesão </a:t>
            </a:r>
            <a:r>
              <a:rPr lang="pt-PT" sz="1400" b="1" dirty="0" smtClean="0"/>
              <a:t>Territorial</a:t>
            </a:r>
          </a:p>
          <a:p>
            <a:pPr algn="ctr"/>
            <a:r>
              <a:rPr lang="pt-PT" sz="1400" b="1" dirty="0" smtClean="0"/>
              <a:t>Secretaria de Estado da Administração </a:t>
            </a:r>
            <a:r>
              <a:rPr lang="pt-PT" sz="1400" b="1" dirty="0" smtClean="0"/>
              <a:t>Local e Ordenamento do Território</a:t>
            </a:r>
            <a:endParaRPr lang="pt-PT" sz="1400" b="1" dirty="0" smtClean="0"/>
          </a:p>
          <a:p>
            <a:pPr marL="342900" indent="-342900" algn="ctr"/>
            <a:r>
              <a:rPr lang="pt-PT" sz="1400" b="1" dirty="0" smtClean="0"/>
              <a:t>Direção-Geral das Autarquias Locais</a:t>
            </a:r>
          </a:p>
          <a:p>
            <a:pPr marL="342900" indent="-342900" algn="ctr"/>
            <a:endParaRPr lang="pt-PT" dirty="0" smtClean="0"/>
          </a:p>
          <a:p>
            <a:pPr algn="ctr"/>
            <a:r>
              <a:rPr lang="pt-PT" dirty="0" smtClean="0"/>
              <a:t> </a:t>
            </a:r>
          </a:p>
          <a:p>
            <a:pPr marL="342900" indent="-342900" algn="ctr"/>
            <a:r>
              <a:rPr lang="pt-PT" b="1" dirty="0" smtClean="0"/>
              <a:t>Designação da Entidade Beneficiária</a:t>
            </a:r>
          </a:p>
          <a:p>
            <a:pPr marL="342900" indent="-342900" algn="ctr"/>
            <a:endParaRPr lang="pt-PT" dirty="0" smtClean="0"/>
          </a:p>
          <a:p>
            <a:pPr marL="342900" indent="-342900" algn="ctr"/>
            <a:r>
              <a:rPr lang="pt-PT" b="1" dirty="0" smtClean="0"/>
              <a:t>Designação da obra</a:t>
            </a:r>
          </a:p>
          <a:p>
            <a:pPr marL="342900" indent="-342900" algn="ctr"/>
            <a:endParaRPr lang="pt-PT" dirty="0" smtClean="0"/>
          </a:p>
          <a:p>
            <a:pPr marL="625475"/>
            <a:r>
              <a:rPr lang="pt-PT" dirty="0"/>
              <a:t>Empreiteiro</a:t>
            </a:r>
            <a:r>
              <a:rPr lang="pt-PT" dirty="0" smtClean="0"/>
              <a:t>: __________________</a:t>
            </a:r>
          </a:p>
          <a:p>
            <a:pPr marL="625475"/>
            <a:r>
              <a:rPr lang="pt-PT" dirty="0" smtClean="0"/>
              <a:t>Técnico Responsável: _______________</a:t>
            </a:r>
          </a:p>
          <a:p>
            <a:pPr marL="625475"/>
            <a:r>
              <a:rPr lang="pt-PT" dirty="0" smtClean="0"/>
              <a:t>Prazo </a:t>
            </a:r>
            <a:r>
              <a:rPr lang="pt-PT" dirty="0"/>
              <a:t>de execução: _____ </a:t>
            </a:r>
            <a:r>
              <a:rPr lang="pt-PT" sz="1200" dirty="0"/>
              <a:t>(dias)</a:t>
            </a:r>
          </a:p>
          <a:p>
            <a:pPr marL="342900" indent="-342900" algn="ctr"/>
            <a:endParaRPr lang="pt-PT" dirty="0"/>
          </a:p>
          <a:p>
            <a:pPr marL="625475"/>
            <a:r>
              <a:rPr lang="pt-PT" dirty="0"/>
              <a:t>Investimento elegível: </a:t>
            </a:r>
            <a:r>
              <a:rPr lang="pt-PT" dirty="0" smtClean="0"/>
              <a:t>_______ €</a:t>
            </a:r>
            <a:endParaRPr lang="pt-PT" dirty="0"/>
          </a:p>
          <a:p>
            <a:pPr marL="625475"/>
            <a:r>
              <a:rPr lang="pt-PT" dirty="0"/>
              <a:t>Apoio concedido: </a:t>
            </a:r>
            <a:r>
              <a:rPr lang="pt-PT" dirty="0" smtClean="0"/>
              <a:t>_________€</a:t>
            </a:r>
            <a:endParaRPr lang="pt-PT" dirty="0"/>
          </a:p>
          <a:p>
            <a:pPr marL="90488" indent="-90488" algn="ctr"/>
            <a:endParaRPr lang="pt-PT" sz="1100" b="1" dirty="0" smtClean="0"/>
          </a:p>
          <a:p>
            <a:pPr marL="90488" indent="-90488" algn="ctr"/>
            <a:endParaRPr lang="pt-PT" b="1" dirty="0" smtClean="0"/>
          </a:p>
          <a:p>
            <a:pPr marL="90488" indent="-90488" algn="ctr"/>
            <a:endParaRPr lang="pt-PT" sz="2800" b="1" dirty="0" smtClean="0"/>
          </a:p>
        </p:txBody>
      </p:sp>
      <p:sp>
        <p:nvSpPr>
          <p:cNvPr id="16" name="CaixaDeTexto 15"/>
          <p:cNvSpPr txBox="1"/>
          <p:nvPr/>
        </p:nvSpPr>
        <p:spPr>
          <a:xfrm>
            <a:off x="404664" y="7668344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i="1" dirty="0" smtClean="0"/>
              <a:t>Nota: </a:t>
            </a:r>
            <a:r>
              <a:rPr lang="pt-PT" sz="1200" i="1" dirty="0" smtClean="0"/>
              <a:t>De acordo com o ponto 3 do Despacho n.º 11/90, de 04/05/1990, as dimensões do painel não serão inferiores a 0,8 m x 1,0 m.</a:t>
            </a:r>
          </a:p>
          <a:p>
            <a:endParaRPr lang="pt-PT" i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124744" y="251520"/>
            <a:ext cx="482779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 smtClean="0"/>
              <a:t>PAINEL DE DIVULGAÇÃO</a:t>
            </a:r>
          </a:p>
          <a:p>
            <a:pPr algn="ctr"/>
            <a:r>
              <a:rPr lang="pt-PT" sz="1200" i="1" dirty="0" smtClean="0"/>
              <a:t>(modelo, </a:t>
            </a:r>
            <a:r>
              <a:rPr lang="pt-PT" sz="800" i="1" dirty="0" smtClean="0"/>
              <a:t>de acordo com o Despacho n.º 11/90, de 04/05/1990</a:t>
            </a:r>
            <a:r>
              <a:rPr lang="pt-PT" sz="1200" i="1" dirty="0" smtClean="0"/>
              <a:t>)</a:t>
            </a:r>
          </a:p>
          <a:p>
            <a:pPr algn="ctr"/>
            <a:r>
              <a:rPr lang="pt-PT" sz="2000" b="1" dirty="0" smtClean="0"/>
              <a:t>CONTRATO PROGAMA</a:t>
            </a:r>
            <a:endParaRPr lang="pt-PT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106</Words>
  <Application>Microsoft Office PowerPoint</Application>
  <PresentationFormat>Apresentação no Ecrã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margarida.chaves</dc:creator>
  <cp:lastModifiedBy>Francisco Mata</cp:lastModifiedBy>
  <cp:revision>39</cp:revision>
  <dcterms:created xsi:type="dcterms:W3CDTF">2016-05-31T09:30:30Z</dcterms:created>
  <dcterms:modified xsi:type="dcterms:W3CDTF">2024-05-14T11:21:03Z</dcterms:modified>
</cp:coreProperties>
</file>