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7102475" cy="10233025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8" d="100"/>
          <a:sy n="98" d="100"/>
        </p:scale>
        <p:origin x="1278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E73D-EE7C-4DB5-A68F-3EC0C745DFB6}" type="datetimeFigureOut">
              <a:rPr lang="pt-PT" smtClean="0"/>
              <a:pPr/>
              <a:t>09/10/2025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FA86E-F273-4EBE-BC28-D22664A93D0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E73D-EE7C-4DB5-A68F-3EC0C745DFB6}" type="datetimeFigureOut">
              <a:rPr lang="pt-PT" smtClean="0"/>
              <a:pPr/>
              <a:t>09/10/2025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FA86E-F273-4EBE-BC28-D22664A93D0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E73D-EE7C-4DB5-A68F-3EC0C745DFB6}" type="datetimeFigureOut">
              <a:rPr lang="pt-PT" smtClean="0"/>
              <a:pPr/>
              <a:t>09/10/2025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FA86E-F273-4EBE-BC28-D22664A93D0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E73D-EE7C-4DB5-A68F-3EC0C745DFB6}" type="datetimeFigureOut">
              <a:rPr lang="pt-PT" smtClean="0"/>
              <a:pPr/>
              <a:t>09/10/2025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FA86E-F273-4EBE-BC28-D22664A93D0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E73D-EE7C-4DB5-A68F-3EC0C745DFB6}" type="datetimeFigureOut">
              <a:rPr lang="pt-PT" smtClean="0"/>
              <a:pPr/>
              <a:t>09/10/2025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FA86E-F273-4EBE-BC28-D22664A93D0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E73D-EE7C-4DB5-A68F-3EC0C745DFB6}" type="datetimeFigureOut">
              <a:rPr lang="pt-PT" smtClean="0"/>
              <a:pPr/>
              <a:t>09/10/2025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FA86E-F273-4EBE-BC28-D22664A93D0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E73D-EE7C-4DB5-A68F-3EC0C745DFB6}" type="datetimeFigureOut">
              <a:rPr lang="pt-PT" smtClean="0"/>
              <a:pPr/>
              <a:t>09/10/2025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FA86E-F273-4EBE-BC28-D22664A93D0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E73D-EE7C-4DB5-A68F-3EC0C745DFB6}" type="datetimeFigureOut">
              <a:rPr lang="pt-PT" smtClean="0"/>
              <a:pPr/>
              <a:t>09/10/2025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FA86E-F273-4EBE-BC28-D22664A93D0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E73D-EE7C-4DB5-A68F-3EC0C745DFB6}" type="datetimeFigureOut">
              <a:rPr lang="pt-PT" smtClean="0"/>
              <a:pPr/>
              <a:t>09/10/2025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FA86E-F273-4EBE-BC28-D22664A93D0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E73D-EE7C-4DB5-A68F-3EC0C745DFB6}" type="datetimeFigureOut">
              <a:rPr lang="pt-PT" smtClean="0"/>
              <a:pPr/>
              <a:t>09/10/2025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FA86E-F273-4EBE-BC28-D22664A93D0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7E73D-EE7C-4DB5-A68F-3EC0C745DFB6}" type="datetimeFigureOut">
              <a:rPr lang="pt-PT" smtClean="0"/>
              <a:pPr/>
              <a:t>09/10/2025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DFA86E-F273-4EBE-BC28-D22664A93D0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F7E73D-EE7C-4DB5-A68F-3EC0C745DFB6}" type="datetimeFigureOut">
              <a:rPr lang="pt-PT" smtClean="0"/>
              <a:pPr/>
              <a:t>09/10/2025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DFA86E-F273-4EBE-BC28-D22664A93D07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ângulo 9"/>
          <p:cNvSpPr/>
          <p:nvPr/>
        </p:nvSpPr>
        <p:spPr>
          <a:xfrm>
            <a:off x="548680" y="1619672"/>
            <a:ext cx="5760640" cy="57606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5" name="CaixaDeTexto 14"/>
          <p:cNvSpPr txBox="1"/>
          <p:nvPr/>
        </p:nvSpPr>
        <p:spPr>
          <a:xfrm>
            <a:off x="548680" y="2675078"/>
            <a:ext cx="5760640" cy="47551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pt-PT" sz="2400" b="1" dirty="0"/>
              <a:t>OBRA FINANCIADA PELO ESTADO</a:t>
            </a:r>
          </a:p>
          <a:p>
            <a:pPr algn="ctr"/>
            <a:r>
              <a:rPr lang="pt-PT" sz="1400" b="1" dirty="0"/>
              <a:t>Ministério da Economia e Coesão Territorial</a:t>
            </a:r>
            <a:endParaRPr lang="pt-PT" sz="1400" dirty="0"/>
          </a:p>
          <a:p>
            <a:pPr algn="ctr"/>
            <a:r>
              <a:rPr lang="pt-PT" sz="1400" b="1" dirty="0"/>
              <a:t>Secretaria de Estado da Administração Local e Ordenamento do Território</a:t>
            </a:r>
          </a:p>
          <a:p>
            <a:pPr marL="342900" indent="-342900" algn="ctr"/>
            <a:r>
              <a:rPr lang="pt-PT" sz="1400" b="1" dirty="0"/>
              <a:t>Direção-Geral das Autarquias Locais</a:t>
            </a:r>
          </a:p>
          <a:p>
            <a:pPr marL="342900" indent="-342900" algn="ctr"/>
            <a:endParaRPr lang="pt-PT" dirty="0"/>
          </a:p>
          <a:p>
            <a:pPr marL="342900" indent="-342900" algn="ctr"/>
            <a:endParaRPr lang="pt-PT" dirty="0"/>
          </a:p>
          <a:p>
            <a:pPr marL="342900" indent="-342900" algn="ctr"/>
            <a:r>
              <a:rPr lang="pt-PT" b="1" dirty="0"/>
              <a:t>DESIGNAÇÃO DA OBRA:  </a:t>
            </a:r>
            <a:r>
              <a:rPr lang="pt-PT" sz="1400" dirty="0"/>
              <a:t>____________</a:t>
            </a:r>
          </a:p>
          <a:p>
            <a:pPr marL="342900" indent="-342900" algn="ctr"/>
            <a:endParaRPr lang="pt-PT" b="1" dirty="0"/>
          </a:p>
          <a:p>
            <a:pPr marL="800100" lvl="1" indent="-342900" algn="just"/>
            <a:r>
              <a:rPr lang="pt-PT" dirty="0"/>
              <a:t>Entidade beneficiária: ___________ </a:t>
            </a:r>
          </a:p>
          <a:p>
            <a:pPr marL="800100" lvl="1" indent="-342900" algn="just"/>
            <a:r>
              <a:rPr lang="pt-PT" dirty="0"/>
              <a:t>Empreiteiro: ____________</a:t>
            </a:r>
          </a:p>
          <a:p>
            <a:pPr marL="800100" lvl="1" indent="-342900" algn="just"/>
            <a:r>
              <a:rPr lang="pt-PT" dirty="0"/>
              <a:t>Responsável técnico: ________________</a:t>
            </a:r>
          </a:p>
          <a:p>
            <a:pPr marL="800100" lvl="1" indent="-342900" algn="just"/>
            <a:r>
              <a:rPr lang="pt-PT" dirty="0"/>
              <a:t>Prazo de execução: _____ </a:t>
            </a:r>
            <a:r>
              <a:rPr lang="pt-PT" sz="1200" dirty="0"/>
              <a:t>(dias)</a:t>
            </a:r>
          </a:p>
          <a:p>
            <a:pPr marL="800100" lvl="1" indent="-342900" algn="just"/>
            <a:r>
              <a:rPr lang="pt-PT" dirty="0"/>
              <a:t>Início __/__/__ Conclusão __/__/__</a:t>
            </a:r>
          </a:p>
          <a:p>
            <a:pPr marL="800100" lvl="1" indent="-342900" algn="just"/>
            <a:r>
              <a:rPr lang="pt-PT" dirty="0"/>
              <a:t>Investimento elegível: _____________ </a:t>
            </a:r>
            <a:r>
              <a:rPr lang="pt-PT" sz="1200" dirty="0"/>
              <a:t>(euros)</a:t>
            </a:r>
          </a:p>
          <a:p>
            <a:pPr marL="800100" lvl="1" indent="-342900" algn="just"/>
            <a:r>
              <a:rPr lang="pt-PT" dirty="0"/>
              <a:t>Apoio concedido: ______________ </a:t>
            </a:r>
            <a:r>
              <a:rPr lang="pt-PT" sz="1200" dirty="0"/>
              <a:t>(euros)</a:t>
            </a:r>
          </a:p>
          <a:p>
            <a:pPr marL="90488" indent="-90488" algn="ctr"/>
            <a:endParaRPr lang="pt-PT" sz="1100" b="1" dirty="0"/>
          </a:p>
          <a:p>
            <a:pPr marL="90488" indent="-90488" algn="ctr"/>
            <a:endParaRPr lang="pt-PT" sz="2800" b="1" dirty="0"/>
          </a:p>
        </p:txBody>
      </p:sp>
      <p:sp>
        <p:nvSpPr>
          <p:cNvPr id="17" name="CaixaDeTexto 16"/>
          <p:cNvSpPr txBox="1"/>
          <p:nvPr/>
        </p:nvSpPr>
        <p:spPr>
          <a:xfrm>
            <a:off x="1124744" y="251520"/>
            <a:ext cx="4827796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3600" b="1" dirty="0"/>
              <a:t>PAINEL DE DIVULGAÇÃO</a:t>
            </a:r>
          </a:p>
          <a:p>
            <a:pPr algn="ctr"/>
            <a:r>
              <a:rPr lang="pt-PT" sz="1200" i="1" dirty="0"/>
              <a:t>(modelo, </a:t>
            </a:r>
            <a:r>
              <a:rPr lang="pt-PT" sz="800" i="1" dirty="0"/>
              <a:t>de acordo com o Despacho n.º 11/90, de 04/05/1990</a:t>
            </a:r>
            <a:r>
              <a:rPr lang="pt-PT" sz="1200" i="1" dirty="0"/>
              <a:t>)</a:t>
            </a:r>
          </a:p>
          <a:p>
            <a:pPr algn="ctr"/>
            <a:r>
              <a:rPr lang="pt-PT" sz="2000" b="1" dirty="0"/>
              <a:t>CONTRATO PROGRAMA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BFD3149F-C737-4996-970C-9AEC8B938013}"/>
              </a:ext>
            </a:extLst>
          </p:cNvPr>
          <p:cNvSpPr txBox="1"/>
          <p:nvPr/>
        </p:nvSpPr>
        <p:spPr>
          <a:xfrm>
            <a:off x="2789541" y="2083406"/>
            <a:ext cx="259228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dirty="0">
                <a:latin typeface="Century" panose="02040604050505020304" pitchFamily="18" charset="0"/>
              </a:rPr>
              <a:t>REPÚBLICA PORTUGUESA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0BBFDA30-C697-4F55-9BFC-8F64E865BE6F}"/>
              </a:ext>
            </a:extLst>
          </p:cNvPr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87735" b="60216"/>
          <a:stretch>
            <a:fillRect/>
          </a:stretch>
        </p:blipFill>
        <p:spPr bwMode="auto">
          <a:xfrm>
            <a:off x="1997453" y="1765922"/>
            <a:ext cx="792088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89</Words>
  <Application>Microsoft Office PowerPoint</Application>
  <PresentationFormat>Apresentação no Ecrã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margarida.chaves</dc:creator>
  <cp:lastModifiedBy>Benedita Azevedo</cp:lastModifiedBy>
  <cp:revision>40</cp:revision>
  <dcterms:created xsi:type="dcterms:W3CDTF">2016-05-31T09:30:30Z</dcterms:created>
  <dcterms:modified xsi:type="dcterms:W3CDTF">2025-10-09T10:32:29Z</dcterms:modified>
</cp:coreProperties>
</file>